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3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tags/tag3.xml><?xml version="1.0" encoding="utf-8"?>
<p:tagLst xmlns:p="http://schemas.openxmlformats.org/presentationml/2006/main">
  <p:tag name="KSO_WPP_MARK_KEY" val="ed4f3af3-e964-47d2-ba20-dc613cc93cc6"/>
  <p:tag name="COMMONDATA" val="eyJoZGlkIjoiZGRlYzI1YmRmMTYyZmI3NDIxMDk4Y2U5MjRhZmNlMjMifQ=="/>
  <p:tag name="commondata" val="eyJoZGlkIjoiM2JiYmMwNWUwNmU1YzcwZDAyMGY1MWY2NTQwODlmMDkifQ=="/>
</p:tagLst>
</file>